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64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7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3" autoAdjust="0"/>
    <p:restoredTop sz="97248" autoAdjust="0"/>
  </p:normalViewPr>
  <p:slideViewPr>
    <p:cSldViewPr snapToGrid="0" snapToObjects="1">
      <p:cViewPr varScale="1">
        <p:scale>
          <a:sx n="50" d="100"/>
          <a:sy n="50" d="100"/>
        </p:scale>
        <p:origin x="1526" y="53"/>
      </p:cViewPr>
      <p:guideLst>
        <p:guide orient="horz"/>
        <p:guide pos="2880"/>
        <p:guide pos="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2688"/>
    </p:cViewPr>
  </p:sorterViewPr>
  <p:notesViewPr>
    <p:cSldViewPr snapToGrid="0" snapToObjects="1" showGuides="1">
      <p:cViewPr>
        <p:scale>
          <a:sx n="100" d="100"/>
          <a:sy n="100" d="100"/>
        </p:scale>
        <p:origin x="-780" y="1956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fld id="{6F29BFC4-634C-47D7-AF53-BABE3902A6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GB" altLang="ko-KR"/>
              <a:t>Click to edit Master text styles</a:t>
            </a:r>
          </a:p>
          <a:p>
            <a:pPr lvl="1">
              <a:defRPr/>
            </a:pPr>
            <a:r>
              <a:rPr lang="en-GB" altLang="ko-KR"/>
              <a:t>Second level</a:t>
            </a:r>
          </a:p>
          <a:p>
            <a:pPr lvl="2">
              <a:defRPr/>
            </a:pPr>
            <a:r>
              <a:rPr lang="en-GB" altLang="ko-KR"/>
              <a:t>Third level</a:t>
            </a:r>
          </a:p>
          <a:p>
            <a:pPr lvl="3">
              <a:defRPr/>
            </a:pPr>
            <a:r>
              <a:rPr lang="en-GB" altLang="ko-KR"/>
              <a:t>Fourth level</a:t>
            </a:r>
          </a:p>
          <a:p>
            <a:pPr lvl="4">
              <a:defRPr/>
            </a:pPr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542118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X.X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9763" y="4372844"/>
            <a:ext cx="192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팀 명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잭팟</a:t>
            </a:r>
            <a:r>
              <a:rPr lang="en-US" altLang="ko-KR" sz="2000" dirty="0"/>
              <a:t>777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8E2CE4-AD56-0C78-979C-05D20AC8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19908" cy="55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7B9A55-5379-A578-35BE-058654403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89356" cy="54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73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DBC5904-F4B7-78F3-C695-5FCFA4C23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796563"/>
            <a:ext cx="8889356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9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68A8D36-8587-B856-E8D1-A03F23519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796562"/>
            <a:ext cx="8889356" cy="56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73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1FA555B-9DC0-A8A1-3AF2-F8A73AD0D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4" y="796563"/>
            <a:ext cx="8935654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73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BF94D5-22A2-A9CC-A9F8-5B41B61C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2" y="796563"/>
            <a:ext cx="8841896" cy="54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870179E-8FAA-54F6-F26F-BA4C08685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" y="796563"/>
            <a:ext cx="8900932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48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55E5C7B-EFB2-5A04-4FCA-B87F02232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66206" cy="554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69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B034BC4-A018-AC59-6A72-1C2B48D60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" y="796563"/>
            <a:ext cx="8935655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01DD3-D9A7-A5B8-41F6-A76DD9FA1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2" y="796563"/>
            <a:ext cx="8970381" cy="54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7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5235111"/>
              </p:ext>
            </p:extLst>
          </p:nvPr>
        </p:nvGraphicFramePr>
        <p:xfrm>
          <a:off x="280988" y="1025525"/>
          <a:ext cx="8581547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>
                          <a:latin typeface="맑은 고딕"/>
                          <a:ea typeface="맑은 고딕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버전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변경 내역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작성자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2022.05.27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1.0.1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앞단 뒷단 설계서 통합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전체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2022.06.01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백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수정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최가나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2022.06.22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1.0.3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백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수정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손승현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4CA7578-F121-B678-6B53-1030E2256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6" y="796562"/>
            <a:ext cx="8831482" cy="56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6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CCD646A-04F4-E594-6310-3509E2A0A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6" y="796562"/>
            <a:ext cx="8819908" cy="55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14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695" y="986828"/>
            <a:ext cx="8908610" cy="53236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회원가입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로그인</a:t>
            </a: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63309"/>
            <a:ext cx="9144000" cy="4716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99F23E-EAA1-5FF4-19AA-51EB1ED4A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0" y="950554"/>
            <a:ext cx="8790915" cy="5359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회원정보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3768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A61F6A-7649-7BE0-E2C3-62224E476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5" y="950554"/>
            <a:ext cx="8827129" cy="5387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전체 옷 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0612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8BBDEF-A704-0BC6-168A-48F91FE0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950554"/>
            <a:ext cx="8908610" cy="5387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개별 옷 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6514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E337BC-DF9B-A2B0-3E31-E272B8A0A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30" y="823886"/>
            <a:ext cx="8745647" cy="5513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즐겨찾기 된 옷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3174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옷 등록</a:t>
            </a: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6680" y="1104482"/>
            <a:ext cx="8390641" cy="5107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옷 검색</a:t>
            </a:r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9369F16-CC19-03E6-0F13-D25162F2C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5" y="1104482"/>
            <a:ext cx="8885690" cy="522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1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00698-39CD-F62D-0D3C-AFC270BA530C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FrontEnd</a:t>
            </a:r>
            <a:r>
              <a:rPr lang="en-US" altLang="ko-KR" dirty="0"/>
              <a:t>&gt; Class Diagram/ </a:t>
            </a:r>
            <a:r>
              <a:rPr lang="ko-KR" altLang="en-US" dirty="0"/>
              <a:t>전체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245567-0CF1-B7FF-29CE-73200F4B8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1104482"/>
            <a:ext cx="8908609" cy="523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55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142167-DD9A-4806-A6A8-B6760CB88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1016558"/>
            <a:ext cx="8827129" cy="53210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옷 삭제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5938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옷 수정</a:t>
            </a: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6573" y="1201674"/>
            <a:ext cx="7450853" cy="5412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database </a:t>
            </a:r>
            <a:r>
              <a:rPr lang="en-US" altLang="ko-KR" dirty="0" err="1"/>
              <a:t>erd</a:t>
            </a:r>
            <a:endParaRPr lang="en-US" altLang="ko-KR" dirty="0"/>
          </a:p>
        </p:txBody>
      </p:sp>
      <p:pic>
        <p:nvPicPr>
          <p:cNvPr id="5" name="그림 4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7F3A59B1-EB23-E1C1-A6B7-5BC581B5E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5288"/>
            <a:ext cx="9144000" cy="276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65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전체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3D934-CEA7-26E4-F6BE-D185A3D9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64" y="1771418"/>
            <a:ext cx="5887272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94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회원가입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7F820D-6CF4-5D21-6037-E170B11D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417" y="1234275"/>
            <a:ext cx="5849166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05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로그인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98A973-6C08-5110-9B21-CA983E3A8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64" y="1374345"/>
            <a:ext cx="5458587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40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 err="1"/>
              <a:t>잭팟</a:t>
            </a:r>
            <a:r>
              <a:rPr lang="en-US" altLang="ko-KR" dirty="0"/>
              <a:t>777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회원정보조회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344963-0E5E-045B-4D22-1723B66E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109175"/>
            <a:ext cx="5246758" cy="53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98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전체 옷 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66D598-FDC9-E4B1-3FE6-1620AEFE1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02" y="1060045"/>
            <a:ext cx="5906324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29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개별 옷 정보 조회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7677C8-2EB6-7001-4964-50A5C79C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42" y="1217916"/>
            <a:ext cx="4658870" cy="51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27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즐겨찾기 된 옷 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BE16BD-F498-03B3-3F6E-8226BB88F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234736"/>
            <a:ext cx="5416142" cy="48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1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Class Diagram/ </a:t>
            </a:r>
            <a:r>
              <a:rPr lang="ko-KR" altLang="en-US"/>
              <a:t>전체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D2A854-B3A7-DD8F-1A9C-68AF74C09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82" y="1393252"/>
            <a:ext cx="8699220" cy="4950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등록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3E513D-8DED-EF4D-08B7-27EE1704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11" y="1104482"/>
            <a:ext cx="610637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30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삭제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A6C44D-4BA8-EBE5-C448-E3389D9F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672" y="1161332"/>
            <a:ext cx="5040729" cy="52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3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수정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BA49C5-E49A-EF95-C508-1323BEB19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164415"/>
            <a:ext cx="5284193" cy="51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3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Class Diagram/ </a:t>
            </a:r>
            <a:r>
              <a:rPr lang="ko-KR" altLang="en-US"/>
              <a:t>유저 부분</a:t>
            </a:r>
            <a:endParaRPr lang="en-US" altLang="ko-KR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27FA8F6-AD0B-6B4D-DA07-BD2BF19A1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55" y="1136068"/>
            <a:ext cx="8653289" cy="5052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Class Diagram/ </a:t>
            </a:r>
            <a:r>
              <a:rPr lang="ko-KR" altLang="en-US"/>
              <a:t>옷 관리 부분</a:t>
            </a:r>
            <a:endParaRPr lang="en-US" altLang="ko-KR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0E153BA-4D8C-F60D-FE4D-5BFF8F3EF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32" y="1321788"/>
            <a:ext cx="8338876" cy="47395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724A2-B3CB-CFBD-8233-D7111DE9542A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Class Diagram/ </a:t>
            </a:r>
            <a:r>
              <a:rPr lang="ko-KR" altLang="en-US" dirty="0"/>
              <a:t>예외처리 부분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64BBB1-6439-E915-CB0F-7E30B0928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4" y="1874520"/>
            <a:ext cx="8370911" cy="374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9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7FCD16-B712-8FBE-8A99-0E356DB45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796704"/>
            <a:ext cx="8908609" cy="5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95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36526-255B-3FC8-6BE6-4C04D2A7A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796563"/>
            <a:ext cx="8924081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8450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effectLst/>
            <a:latin typeface="Arial"/>
            <a:ea typeface="HY울릉도M"/>
          </a:defRPr>
        </a:defPPr>
      </a:lstStyle>
    </a:spDef>
    <a:ln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effectLst/>
            <a:latin typeface="Arial"/>
            <a:ea typeface="HY울릉도M"/>
          </a:defRPr>
        </a:defPPr>
      </a:lst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531</Words>
  <Application>Microsoft Office PowerPoint</Application>
  <PresentationFormat>화면 슬라이드 쇼(4:3)</PresentationFormat>
  <Paragraphs>206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HY울릉도B</vt:lpstr>
      <vt:lpstr>HY헤드라인M</vt:lpstr>
      <vt:lpstr>굴림</vt:lpstr>
      <vt:lpstr>맑은 고딕</vt:lpstr>
      <vt:lpstr>Arial</vt:lpstr>
      <vt:lpstr>Times New Roman</vt:lpstr>
      <vt:lpstr>Wingdings</vt:lpstr>
      <vt:lpstr>07 Template</vt:lpstr>
      <vt:lpstr> Class 설계서</vt:lpstr>
      <vt:lpstr>변경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SMU SELab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ydq</cp:lastModifiedBy>
  <cp:revision>533</cp:revision>
  <dcterms:created xsi:type="dcterms:W3CDTF">2011-02-22T01:37:12Z</dcterms:created>
  <dcterms:modified xsi:type="dcterms:W3CDTF">2022-06-22T11:57:28Z</dcterms:modified>
  <cp:version/>
</cp:coreProperties>
</file>